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9927" autoAdjust="0"/>
    <p:restoredTop sz="94660"/>
  </p:normalViewPr>
  <p:slideViewPr>
    <p:cSldViewPr snapToGrid="0" showGuides="1">
      <p:cViewPr varScale="1">
        <p:scale>
          <a:sx n="89" d="100"/>
          <a:sy n="89" d="100"/>
        </p:scale>
        <p:origin x="-1074" y="-102"/>
      </p:cViewPr>
      <p:guideLst>
        <p:guide orient="horz" pos="612"/>
        <p:guide orient="horz" pos="876"/>
        <p:guide pos="144"/>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pPr algn="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03626" y="3956068"/>
            <a:ext cx="244731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US" sz="1100" dirty="0" err="1" smtClean="0">
                <a:solidFill>
                  <a:schemeClr val="tx1"/>
                </a:solidFill>
              </a:rPr>
              <a:t>Kishore</a:t>
            </a:r>
            <a:r>
              <a:rPr lang="en-US" sz="1100" dirty="0" smtClean="0">
                <a:solidFill>
                  <a:schemeClr val="tx1"/>
                </a:solidFill>
              </a:rPr>
              <a:t> </a:t>
            </a:r>
            <a:r>
              <a:rPr lang="en-US" sz="1100" dirty="0" err="1" smtClean="0">
                <a:solidFill>
                  <a:schemeClr val="tx1"/>
                </a:solidFill>
              </a:rPr>
              <a:t>Varsan</a:t>
            </a:r>
            <a:r>
              <a:rPr lang="en-US" sz="1100" dirty="0" smtClean="0">
                <a:solidFill>
                  <a:schemeClr val="tx1"/>
                </a:solidFill>
              </a:rPr>
              <a:t> UK</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a:t>
            </a:r>
            <a:r>
              <a:rPr lang="en-US" sz="1100" b="0" i="0" u="none" strike="noStrike" cap="none" dirty="0" smtClean="0">
                <a:solidFill>
                  <a:schemeClr val="tx1"/>
                </a:solidFill>
                <a:latin typeface="Arial" panose="020B0604020202020204"/>
                <a:ea typeface="Arial" panose="020B0604020202020204"/>
                <a:cs typeface="Arial" panose="020B0604020202020204"/>
                <a:sym typeface="Arial" panose="020B0604020202020204"/>
              </a:rPr>
              <a:t>731121205021</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xmlns=""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xmlns="">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7"/>
          <a:stretch>
            <a:fillRect/>
          </a:stretch>
        </p:blipFill>
        <p:spPr>
          <a:xfrm>
            <a:off x="1021171" y="1723257"/>
            <a:ext cx="2956469" cy="2573047"/>
          </a:xfrm>
          <a:prstGeom prst="rect">
            <a:avLst/>
          </a:prstGeom>
        </p:spPr>
      </p:pic>
      <p:pic>
        <p:nvPicPr>
          <p:cNvPr id="11" name="Picture 10"/>
          <p:cNvPicPr>
            <a:picLocks noChangeAspect="1"/>
          </p:cNvPicPr>
          <p:nvPr/>
        </p:nvPicPr>
        <p:blipFill>
          <a:blip r:embed="rId8"/>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r>
              <a:rPr lang="en-US" dirty="0"/>
              <a:t/>
            </a:r>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r>
              <a:rPr lang="en-US" sz="1600" b="0" i="0" dirty="0">
                <a:solidFill>
                  <a:srgbClr val="0D0D0D"/>
                </a:solidFill>
                <a:effectLst/>
                <a:latin typeface="Söhne"/>
              </a:rPr>
              <a:t/>
            </a: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r>
              <a:rPr lang="en-US" sz="1600" b="0" i="0" dirty="0">
                <a:solidFill>
                  <a:srgbClr val="0D0D0D"/>
                </a:solidFill>
                <a:effectLst/>
                <a:latin typeface="Söhne"/>
              </a:rPr>
              <a:t/>
            </a:r>
            <a:br>
              <a:rPr lang="en-US" sz="1600" b="0" i="0" dirty="0">
                <a:solidFill>
                  <a:srgbClr val="0D0D0D"/>
                </a:solidFill>
                <a:effectLst/>
                <a:latin typeface="Söhne"/>
              </a:rPr>
            </a:br>
            <a:r>
              <a:rPr lang="en-US" sz="2000" b="0" i="0" dirty="0">
                <a:solidFill>
                  <a:srgbClr val="0D0D0D"/>
                </a:solidFill>
                <a:effectLst/>
                <a:latin typeface="Söhne"/>
              </a:rPr>
              <a:t/>
            </a:r>
            <a:br>
              <a:rPr lang="en-US" sz="2000" b="0" i="0" dirty="0">
                <a:solidFill>
                  <a:srgbClr val="0D0D0D"/>
                </a:solidFill>
                <a:effectLst/>
                <a:latin typeface="Söhne"/>
              </a:rPr>
            </a:br>
            <a:r>
              <a:rPr lang="en-IN" sz="1600" b="1" dirty="0">
                <a:solidFill>
                  <a:srgbClr val="213163"/>
                </a:solidFill>
              </a:rPr>
              <a:t/>
            </a: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r>
              <a:rPr lang="en-IN" sz="1600" b="1" dirty="0">
                <a:solidFill>
                  <a:srgbClr val="213163"/>
                </a:solidFill>
                <a:latin typeface="+mj-lt"/>
              </a:rPr>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r>
              <a:rPr lang="en-US" sz="2000" b="0" i="0" dirty="0">
                <a:solidFill>
                  <a:srgbClr val="0D0D0D"/>
                </a:solidFill>
                <a:effectLst/>
                <a:latin typeface="+mj-lt"/>
              </a:rPr>
              <a:t/>
            </a:r>
            <a:br>
              <a:rPr lang="en-US" sz="2000" b="0" i="0" dirty="0">
                <a:solidFill>
                  <a:srgbClr val="0D0D0D"/>
                </a:solidFill>
                <a:effectLst/>
                <a:latin typeface="+mj-lt"/>
              </a:rPr>
            </a:br>
            <a:r>
              <a:rPr lang="en-IN" sz="1600" b="1" dirty="0">
                <a:solidFill>
                  <a:srgbClr val="213163"/>
                </a:solidFill>
                <a:latin typeface="+mj-lt"/>
              </a:rPr>
              <a:t/>
            </a: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r>
              <a:rPr lang="en-US" sz="2000" b="0" i="0" dirty="0">
                <a:solidFill>
                  <a:srgbClr val="0D0D0D"/>
                </a:solidFill>
                <a:effectLst/>
                <a:latin typeface="Söhne"/>
              </a:rPr>
              <a:t/>
            </a:r>
            <a:br>
              <a:rPr lang="en-US" sz="2000" b="0" i="0" dirty="0">
                <a:solidFill>
                  <a:srgbClr val="0D0D0D"/>
                </a:solidFill>
                <a:effectLst/>
                <a:latin typeface="Söhne"/>
              </a:rPr>
            </a:br>
            <a:r>
              <a:rPr lang="en-IN" sz="1600" b="1" dirty="0">
                <a:solidFill>
                  <a:srgbClr val="213163"/>
                </a:solidFill>
              </a:rPr>
              <a:t/>
            </a: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r>
              <a:rPr lang="en-US" sz="1600" dirty="0">
                <a:latin typeface="+mj-lt"/>
              </a:rPr>
              <a:t/>
            </a:r>
            <a:br>
              <a:rPr lang="en-US" sz="1600" dirty="0">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2000" b="0" i="0" dirty="0">
                <a:solidFill>
                  <a:srgbClr val="0D0D0D"/>
                </a:solidFill>
                <a:effectLst/>
                <a:latin typeface="Söhne"/>
              </a:rPr>
              <a:t/>
            </a: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r>
              <a:rPr lang="en-US" sz="1600" dirty="0">
                <a:solidFill>
                  <a:srgbClr val="0D0D0D"/>
                </a:solidFill>
                <a:latin typeface="+mj-lt"/>
              </a:rPr>
              <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1" i="0" dirty="0">
                <a:solidFill>
                  <a:srgbClr val="0D0D0D"/>
                </a:solidFill>
                <a:effectLst/>
                <a:latin typeface="+mj-lt"/>
              </a:rPr>
              <a:t>Technology Stack:</a:t>
            </a: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IN" sz="1600" b="1" dirty="0">
                <a:solidFill>
                  <a:srgbClr val="213163"/>
                </a:solidFill>
              </a:rPr>
              <a:t/>
            </a:r>
            <a:br>
              <a:rPr lang="en-IN" sz="1600" b="1" dirty="0">
                <a:solidFill>
                  <a:srgbClr val="213163"/>
                </a:solidFill>
              </a:rPr>
            </a:br>
            <a:r>
              <a:rPr lang="en-IN" sz="1600" b="1" dirty="0">
                <a:solidFill>
                  <a:srgbClr val="213163"/>
                </a:solidFill>
              </a:rPr>
              <a:t/>
            </a:r>
            <a:br>
              <a:rPr lang="en-IN" sz="1600" b="1" dirty="0">
                <a:solidFill>
                  <a:srgbClr val="213163"/>
                </a:solidFill>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datastoreItem>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7D9E5D5E-A365-4A49-8140-C8CC82A61608}">
  <ds:schemaRefs/>
</ds:datastoreItem>
</file>

<file path=docProps/app.xml><?xml version="1.0" encoding="utf-8"?>
<Properties xmlns="http://schemas.openxmlformats.org/officeDocument/2006/extended-properties" xmlns:vt="http://schemas.openxmlformats.org/officeDocument/2006/docPropsVTypes">
  <TotalTime>6</TotalTime>
  <Words>361</Words>
  <Application>Microsoft Office PowerPoint</Application>
  <PresentationFormat>On-screen Show (16:9)</PresentationFormat>
  <Paragraphs>76</Paragraphs>
  <Slides>25</Slides>
  <Notes>17</Notes>
  <HiddenSlides>0</HiddenSlides>
  <MMClips>0</MMClips>
  <ScaleCrop>false</ScaleCrop>
  <HeadingPairs>
    <vt:vector size="6" baseType="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27" baseType="lpstr">
      <vt:lpstr>Simple Light</vt:lpstr>
      <vt:lpstr>Slide 1</vt:lpstr>
      <vt:lpstr>Slide 2</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12</cp:revision>
  <dcterms:created xsi:type="dcterms:W3CDTF">2024-04-08T06:28:37Z</dcterms:created>
  <dcterms:modified xsi:type="dcterms:W3CDTF">2024-04-10T15:59:34Z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